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859" r:id="rId2"/>
    <p:sldId id="906" r:id="rId3"/>
    <p:sldId id="910" r:id="rId4"/>
    <p:sldId id="911" r:id="rId5"/>
    <p:sldId id="912" r:id="rId6"/>
    <p:sldId id="920" r:id="rId7"/>
    <p:sldId id="907" r:id="rId8"/>
    <p:sldId id="908" r:id="rId9"/>
    <p:sldId id="909" r:id="rId10"/>
    <p:sldId id="914" r:id="rId11"/>
    <p:sldId id="915" r:id="rId12"/>
    <p:sldId id="916" r:id="rId13"/>
    <p:sldId id="918" r:id="rId14"/>
    <p:sldId id="91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700808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中国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特色社会主义道路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472212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7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伟大的历史转折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年，人民大会堂迎来了久违的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停顿了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全国先进生产者表彰大会。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年召开的全国工业学大庆会议、全国科学大会、全国劳模大会上，成百上千的先进企业、先进集体、先进科技工作者、劳动模范受到表彰。这一史实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具有拨乱反正的时代特色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开启了改革开放新征程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倡导了艰苦奋斗的新风尚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吹响了科教兴国的号角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560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077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86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史料实证、历史解释、家国情怀均属于历史学科核心素养范畴。阅读下列材料，回答问题。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思想解冻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凡是毛主席作出的决策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我们都坚决维护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凡是毛主席的指示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我们都始终不渝地遵循。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日《人民日报》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社论《学好文件抓住纲》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84241"/>
            <a:ext cx="5950376" cy="77255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122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两个凡是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方针的实质是什么？针对于此，当时中国掀起了一场什么解放运动？它使人们得到了怎样的认识？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9109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1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仍然坚持</a:t>
            </a:r>
            <a:r>
              <a:rPr lang="en-US" altLang="zh-CN" b="1" spc="-12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</a:t>
            </a:r>
            <a:r>
              <a:rPr lang="en-US" altLang="zh-CN" b="1" spc="-12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的指导思想。真理标准问题的大讨论。实践是检验真理的唯一标准。</a:t>
            </a:r>
            <a:endParaRPr lang="zh-CN" altLang="zh-CN" sz="1200" b="1" spc="-12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85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命运抉择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我们怀着十分兴奋的心情跨入一九七九年。把全党工作的着重点转移到社会主义现代化建设上来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是一个伟大的战略转变。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年《人民日报》元旦社论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材料二中我们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十分兴奋的心情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因何而起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0697" y="3500824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zh-CN" altLang="zh-CN" sz="2400" dirty="0">
                <a:cs typeface="Times New Roman" panose="02020603050405020304" pitchFamily="18" charset="0"/>
              </a:rPr>
              <a:t>中共十一届三中全会的胜利召开。</a:t>
            </a:r>
            <a:endParaRPr lang="zh-CN" altLang="zh-CN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59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国外一位学者曾提出了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世纪开始于中国的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的观点。饱经沧桑的中国在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年再一次开始了决定命运的抉择。对于无数人来说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日开始的中共十一届三中全会意味着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时间又开始了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结合所学知识，谈谈你对材料三中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中共十一届三中全会意味着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时间又开始了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的理解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6110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中共十一届三中全会重新确立马克思主义的思想路线、政治路线和组织路线，是中华人民共和国成立以来党的历史上具有深远意义的伟大转折，开启了改革开放和社会主义现代化建设新时期。因此，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中共十一届三中全会意味着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时间又开始了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27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家国情怀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反思总结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根据以上材料并结合所学知识，分析中国共产党能够领导中国人民不断开创新局面的原因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3559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8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中国共产党代表中华民族的根本利益；能够把马克思主义基本原理同中国具体实际相结合，走适合中国国情的革命和建设道路；坚持实事求是，与时俱进，勇于创新。</a:t>
            </a:r>
            <a:endParaRPr lang="zh-CN" altLang="zh-CN" sz="1200" b="1" spc="-8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中共十一届三中全会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月，《光明日报》发表《实践是检验真理的唯一标准》的文章，一场关于真理标准问题的大讨论迅速在全党全社会展开，中央及省级报刊共刊登讨论文章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多篇。这场讨论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是改革开放的开端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完成了党在思想上的拨乱反正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提高了中国的国际地位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是一场深刻的思想解放运动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836712"/>
            <a:ext cx="6526440" cy="8214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40382" y="34114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不同类型的史料价值各有不同。下列探究中共十一届三中全会的史料中可信度最高的是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电视剧中的相关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某同学整理的相关学习笔记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小说中的相关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中共十一届三中全会的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日的社论指出：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从今以后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就是全党的中心工作。其他工作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都是围绕着这个中心工作，并为这个中心工作服务的。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社论中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全党的中心工作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政治建设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阶级斗争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经济建设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96622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0630" y="41771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293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某同学在图书馆网站检索中共十一届三中全会的资料，在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重大意义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部分可以阅读到的内容是，这次会议的召开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是中国共产党历史上一个生死攸关的转折点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确立毛泽东思想为中国共产党的指导思想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明确提出要建立社会主义市场经济体制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开启了社会主义现代化建设新时期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7446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756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86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习近平说：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日，在中华民族历史上，在中国共产党历史上，在中华人民共和国历史上，都必将是载入史册的重要日子。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与材料表述相符合的是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开天辟地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生死攸关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走向成熟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伟大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65374" y="17241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741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拨乱反正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年，强加给他的种种罪名被撤销，中华人民共和国成立以来最大的冤案得到平反。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邓小平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刘少奇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刘伯承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彭德怀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40210" y="23025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5505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中共十一届六中全会通过了《关于建国以来党的若干历史问题的决议》，标志着中国共产党在指导思想上胜利完成了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经济建设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解放思想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组织建设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拨乱反正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0310" y="45388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260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288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图是中共十一届三中全会前后，中央高层出国考察的形势图。此图反映了我国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外交原则逐步发生变化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与东欧国家的交流逐年增多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已开始与西方国家建交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为政策转型做了充分的准备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832212"/>
            <a:ext cx="6598448" cy="8685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1908040"/>
            <a:ext cx="2304256" cy="48499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10830" y="24963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102" y="2952531"/>
            <a:ext cx="5101580" cy="266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如图是中国邮政发行的一次党的会议周年纪念封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局部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。该会议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标志社会主义基本制度的建立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开始了真理标准问题的大讨论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实现了党和国家工作中心的转移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系统阐述社会主义初级阶段理论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836712"/>
            <a:ext cx="2280519" cy="4827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38822" y="14431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pic>
        <p:nvPicPr>
          <p:cNvPr id="6" name="as73.jpg" descr="id:21474910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1915362"/>
            <a:ext cx="2814848" cy="399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可以帮助我们直观地理解历史发展大势。下图反映了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年中国社会经济发展状况，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轴代表年份，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轴代表经济发展水平，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点是关键的转折点。那么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点最能说明下列哪一历史事件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中共十一届三中全会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我国第一颗原子弹爆炸成功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026" y="864760"/>
            <a:ext cx="2069828" cy="4343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15286" y="19800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6" name="bh21.jpg" descr="id:21474910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49727" y="2852936"/>
            <a:ext cx="4131117" cy="287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718</Words>
  <Application>Microsoft Office PowerPoint</Application>
  <PresentationFormat>自定义</PresentationFormat>
  <Paragraphs>78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296</cp:revision>
  <dcterms:created xsi:type="dcterms:W3CDTF">2020-11-06T05:24:40Z</dcterms:created>
  <dcterms:modified xsi:type="dcterms:W3CDTF">2024-12-16T11:00:29Z</dcterms:modified>
</cp:coreProperties>
</file>